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5" d="100"/>
          <a:sy n="55" d="100"/>
        </p:scale>
        <p:origin x="6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4646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디자인이(가) 표시된 사진&#10;&#10;자동 생성된 설명">
            <a:extLst>
              <a:ext uri="{FF2B5EF4-FFF2-40B4-BE49-F238E27FC236}">
                <a16:creationId xmlns:a16="http://schemas.microsoft.com/office/drawing/2014/main" id="{34418079-1B64-9792-8517-5FFEA8875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9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폰트, 스크린샷, 디자인이(가) 표시된 사진&#10;&#10;자동 생성된 설명">
            <a:extLst>
              <a:ext uri="{FF2B5EF4-FFF2-40B4-BE49-F238E27FC236}">
                <a16:creationId xmlns:a16="http://schemas.microsoft.com/office/drawing/2014/main" id="{2ACE68AC-90F5-BA0E-92DF-0850E32B6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932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폰트, 스크린샷, 디자인이(가) 표시된 사진&#10;&#10;자동 생성된 설명">
            <a:extLst>
              <a:ext uri="{FF2B5EF4-FFF2-40B4-BE49-F238E27FC236}">
                <a16:creationId xmlns:a16="http://schemas.microsoft.com/office/drawing/2014/main" id="{26C035B5-7564-0F8F-0B5F-D00C43869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070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폰트, 스크린샷, 디자인이(가) 표시된 사진&#10;&#10;자동 생성된 설명">
            <a:extLst>
              <a:ext uri="{FF2B5EF4-FFF2-40B4-BE49-F238E27FC236}">
                <a16:creationId xmlns:a16="http://schemas.microsoft.com/office/drawing/2014/main" id="{A7B6A993-6673-43BB-4AAC-3BE58B69F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043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디자인이(가) 표시된 사진&#10;&#10;자동 생성된 설명">
            <a:extLst>
              <a:ext uri="{FF2B5EF4-FFF2-40B4-BE49-F238E27FC236}">
                <a16:creationId xmlns:a16="http://schemas.microsoft.com/office/drawing/2014/main" id="{BDA41DD5-F2FB-432F-C68D-7227DEBB7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586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디자인이(가) 표시된 사진&#10;&#10;자동 생성된 설명">
            <a:extLst>
              <a:ext uri="{FF2B5EF4-FFF2-40B4-BE49-F238E27FC236}">
                <a16:creationId xmlns:a16="http://schemas.microsoft.com/office/drawing/2014/main" id="{19571C7C-EBEA-6EB0-5A10-D292CD89C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63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사용자 지정</PresentationFormat>
  <Paragraphs>0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8" baseType="lpstr"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유치부</cp:lastModifiedBy>
  <cp:revision>3</cp:revision>
  <dcterms:created xsi:type="dcterms:W3CDTF">2023-06-04T14:07:58Z</dcterms:created>
  <dcterms:modified xsi:type="dcterms:W3CDTF">2023-06-14T08:14:06Z</dcterms:modified>
</cp:coreProperties>
</file>