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5" d="100"/>
          <a:sy n="55" d="100"/>
        </p:scale>
        <p:origin x="65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702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텍스트, 폰트, 그래픽 디자인, 그래픽이(가) 표시된 사진&#10;&#10;자동 생성된 설명">
            <a:extLst>
              <a:ext uri="{FF2B5EF4-FFF2-40B4-BE49-F238E27FC236}">
                <a16:creationId xmlns:a16="http://schemas.microsoft.com/office/drawing/2014/main" id="{58954124-612F-905C-7FE7-7546F8E40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388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폰트, 그래픽 디자인, 스크린샷이(가) 표시된 사진&#10;&#10;자동 생성된 설명">
            <a:extLst>
              <a:ext uri="{FF2B5EF4-FFF2-40B4-BE49-F238E27FC236}">
                <a16:creationId xmlns:a16="http://schemas.microsoft.com/office/drawing/2014/main" id="{27DDD90E-9325-7503-2D1F-AE6B62774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978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폰트, 그래픽 디자인, 그래픽이(가) 표시된 사진&#10;&#10;자동 생성된 설명">
            <a:extLst>
              <a:ext uri="{FF2B5EF4-FFF2-40B4-BE49-F238E27FC236}">
                <a16:creationId xmlns:a16="http://schemas.microsoft.com/office/drawing/2014/main" id="{E0DA22CA-315B-468C-BA36-483C0DB9C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169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폰트, 그래픽 디자인, 그래픽이(가) 표시된 사진&#10;&#10;자동 생성된 설명">
            <a:extLst>
              <a:ext uri="{FF2B5EF4-FFF2-40B4-BE49-F238E27FC236}">
                <a16:creationId xmlns:a16="http://schemas.microsoft.com/office/drawing/2014/main" id="{76C998F4-799B-8958-9783-668F98D07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392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폰트, 그래픽 디자인, 스크린샷이(가) 표시된 사진&#10;&#10;자동 생성된 설명">
            <a:extLst>
              <a:ext uri="{FF2B5EF4-FFF2-40B4-BE49-F238E27FC236}">
                <a16:creationId xmlns:a16="http://schemas.microsoft.com/office/drawing/2014/main" id="{BC6283BB-38C7-4684-640D-3F49980E9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768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폰트, 그래픽 디자인, 스크린샷이(가) 표시된 사진&#10;&#10;자동 생성된 설명">
            <a:extLst>
              <a:ext uri="{FF2B5EF4-FFF2-40B4-BE49-F238E27FC236}">
                <a16:creationId xmlns:a16="http://schemas.microsoft.com/office/drawing/2014/main" id="{E87BB872-716F-D773-B155-63615B77A9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810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사용자 지정</PresentationFormat>
  <Paragraphs>0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8" baseType="lpstr"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유치부</cp:lastModifiedBy>
  <cp:revision>2</cp:revision>
  <dcterms:created xsi:type="dcterms:W3CDTF">2023-06-04T14:08:48Z</dcterms:created>
  <dcterms:modified xsi:type="dcterms:W3CDTF">2023-06-14T08:16:46Z</dcterms:modified>
</cp:coreProperties>
</file>